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86" r:id="rId7"/>
    <p:sldId id="265" r:id="rId8"/>
    <p:sldId id="267" r:id="rId9"/>
    <p:sldId id="268" r:id="rId10"/>
    <p:sldId id="273" r:id="rId11"/>
    <p:sldId id="269" r:id="rId12"/>
    <p:sldId id="272" r:id="rId13"/>
    <p:sldId id="276" r:id="rId14"/>
    <p:sldId id="277" r:id="rId15"/>
    <p:sldId id="283"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5431" autoAdjust="0"/>
  </p:normalViewPr>
  <p:slideViewPr>
    <p:cSldViewPr>
      <p:cViewPr varScale="1">
        <p:scale>
          <a:sx n="81" d="100"/>
          <a:sy n="81" d="100"/>
        </p:scale>
        <p:origin x="38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12E920-48B1-4BF7-8635-9E47BBAC21C4}"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8738C-5D97-45C9-9F99-A20671B54D9F}" type="slidenum">
              <a:rPr lang="en-US" smtClean="0"/>
              <a:pPr/>
              <a:t>‹#›</a:t>
            </a:fld>
            <a:endParaRPr lang="en-US"/>
          </a:p>
        </p:txBody>
      </p:sp>
    </p:spTree>
  </p:cSld>
  <p:clrMapOvr>
    <a:masterClrMapping/>
  </p:clrMapOvr>
  <p:transition spd="med" advClick="0" advTm="6000">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12E920-48B1-4BF7-8635-9E47BBAC21C4}"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8738C-5D97-45C9-9F99-A20671B54D9F}" type="slidenum">
              <a:rPr lang="en-US" smtClean="0"/>
              <a:pPr/>
              <a:t>‹#›</a:t>
            </a:fld>
            <a:endParaRPr lang="en-US"/>
          </a:p>
        </p:txBody>
      </p:sp>
    </p:spTree>
  </p:cSld>
  <p:clrMapOvr>
    <a:masterClrMapping/>
  </p:clrMapOvr>
  <p:transition spd="med" advClick="0" advTm="6000">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12E920-48B1-4BF7-8635-9E47BBAC21C4}"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8738C-5D97-45C9-9F99-A20671B54D9F}" type="slidenum">
              <a:rPr lang="en-US" smtClean="0"/>
              <a:pPr/>
              <a:t>‹#›</a:t>
            </a:fld>
            <a:endParaRPr lang="en-US"/>
          </a:p>
        </p:txBody>
      </p:sp>
    </p:spTree>
  </p:cSld>
  <p:clrMapOvr>
    <a:masterClrMapping/>
  </p:clrMapOvr>
  <p:transition spd="med" advClick="0" advTm="6000">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12E920-48B1-4BF7-8635-9E47BBAC21C4}"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8738C-5D97-45C9-9F99-A20671B54D9F}" type="slidenum">
              <a:rPr lang="en-US" smtClean="0"/>
              <a:pPr/>
              <a:t>‹#›</a:t>
            </a:fld>
            <a:endParaRPr lang="en-US"/>
          </a:p>
        </p:txBody>
      </p:sp>
    </p:spTree>
  </p:cSld>
  <p:clrMapOvr>
    <a:masterClrMapping/>
  </p:clrMapOvr>
  <p:transition spd="med" advClick="0" advTm="6000">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12E920-48B1-4BF7-8635-9E47BBAC21C4}"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8738C-5D97-45C9-9F99-A20671B54D9F}" type="slidenum">
              <a:rPr lang="en-US" smtClean="0"/>
              <a:pPr/>
              <a:t>‹#›</a:t>
            </a:fld>
            <a:endParaRPr lang="en-US"/>
          </a:p>
        </p:txBody>
      </p:sp>
    </p:spTree>
  </p:cSld>
  <p:clrMapOvr>
    <a:masterClrMapping/>
  </p:clrMapOvr>
  <p:transition spd="med" advClick="0" advTm="6000">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12E920-48B1-4BF7-8635-9E47BBAC21C4}"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8738C-5D97-45C9-9F99-A20671B54D9F}" type="slidenum">
              <a:rPr lang="en-US" smtClean="0"/>
              <a:pPr/>
              <a:t>‹#›</a:t>
            </a:fld>
            <a:endParaRPr lang="en-US"/>
          </a:p>
        </p:txBody>
      </p:sp>
    </p:spTree>
  </p:cSld>
  <p:clrMapOvr>
    <a:masterClrMapping/>
  </p:clrMapOvr>
  <p:transition spd="med" advClick="0" advTm="6000">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12E920-48B1-4BF7-8635-9E47BBAC21C4}" type="datetimeFigureOut">
              <a:rPr lang="en-US" smtClean="0"/>
              <a:pPr/>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18738C-5D97-45C9-9F99-A20671B54D9F}" type="slidenum">
              <a:rPr lang="en-US" smtClean="0"/>
              <a:pPr/>
              <a:t>‹#›</a:t>
            </a:fld>
            <a:endParaRPr lang="en-US"/>
          </a:p>
        </p:txBody>
      </p:sp>
    </p:spTree>
  </p:cSld>
  <p:clrMapOvr>
    <a:masterClrMapping/>
  </p:clrMapOvr>
  <p:transition spd="med" advClick="0" advTm="6000">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12E920-48B1-4BF7-8635-9E47BBAC21C4}" type="datetimeFigureOut">
              <a:rPr lang="en-US" smtClean="0"/>
              <a:pPr/>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18738C-5D97-45C9-9F99-A20671B54D9F}" type="slidenum">
              <a:rPr lang="en-US" smtClean="0"/>
              <a:pPr/>
              <a:t>‹#›</a:t>
            </a:fld>
            <a:endParaRPr lang="en-US"/>
          </a:p>
        </p:txBody>
      </p:sp>
    </p:spTree>
  </p:cSld>
  <p:clrMapOvr>
    <a:masterClrMapping/>
  </p:clrMapOvr>
  <p:transition spd="med" advClick="0" advTm="6000">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2E920-48B1-4BF7-8635-9E47BBAC21C4}" type="datetimeFigureOut">
              <a:rPr lang="en-US" smtClean="0"/>
              <a:pPr/>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18738C-5D97-45C9-9F99-A20671B54D9F}" type="slidenum">
              <a:rPr lang="en-US" smtClean="0"/>
              <a:pPr/>
              <a:t>‹#›</a:t>
            </a:fld>
            <a:endParaRPr lang="en-US"/>
          </a:p>
        </p:txBody>
      </p:sp>
    </p:spTree>
  </p:cSld>
  <p:clrMapOvr>
    <a:masterClrMapping/>
  </p:clrMapOvr>
  <p:transition spd="med" advClick="0" advTm="6000">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12E920-48B1-4BF7-8635-9E47BBAC21C4}"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8738C-5D97-45C9-9F99-A20671B54D9F}" type="slidenum">
              <a:rPr lang="en-US" smtClean="0"/>
              <a:pPr/>
              <a:t>‹#›</a:t>
            </a:fld>
            <a:endParaRPr lang="en-US"/>
          </a:p>
        </p:txBody>
      </p:sp>
    </p:spTree>
  </p:cSld>
  <p:clrMapOvr>
    <a:masterClrMapping/>
  </p:clrMapOvr>
  <p:transition spd="med" advClick="0" advTm="6000">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12E920-48B1-4BF7-8635-9E47BBAC21C4}"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8738C-5D97-45C9-9F99-A20671B54D9F}" type="slidenum">
              <a:rPr lang="en-US" smtClean="0"/>
              <a:pPr/>
              <a:t>‹#›</a:t>
            </a:fld>
            <a:endParaRPr lang="en-US"/>
          </a:p>
        </p:txBody>
      </p:sp>
    </p:spTree>
  </p:cSld>
  <p:clrMapOvr>
    <a:masterClrMapping/>
  </p:clrMapOvr>
  <p:transition spd="med" advClick="0" advTm="6000">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2E920-48B1-4BF7-8635-9E47BBAC21C4}" type="datetimeFigureOut">
              <a:rPr lang="en-US" smtClean="0"/>
              <a:pPr/>
              <a:t>11/13/2021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738C-5D97-45C9-9F99-A20671B54D9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6000">
    <p:wedg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Ezzat</a:t>
            </a:r>
            <a:r>
              <a:rPr lang="en-US" dirty="0"/>
              <a:t> </a:t>
            </a:r>
            <a:r>
              <a:rPr lang="en-US" dirty="0" err="1"/>
              <a:t>Pashai</a:t>
            </a:r>
            <a:endParaRPr lang="en-US" dirty="0"/>
          </a:p>
        </p:txBody>
      </p:sp>
      <p:sp>
        <p:nvSpPr>
          <p:cNvPr id="3" name="Subtitle 2"/>
          <p:cNvSpPr>
            <a:spLocks noGrp="1"/>
          </p:cNvSpPr>
          <p:nvPr>
            <p:ph type="subTitle" idx="1"/>
          </p:nvPr>
        </p:nvSpPr>
        <p:spPr/>
        <p:txBody>
          <a:bodyPr/>
          <a:lstStyle/>
          <a:p>
            <a:r>
              <a:rPr lang="en-US" dirty="0"/>
              <a:t>A celebration of life and honors</a:t>
            </a:r>
          </a:p>
        </p:txBody>
      </p:sp>
    </p:spTree>
  </p:cSld>
  <p:clrMapOvr>
    <a:masterClrMapping/>
  </p:clrMapOvr>
  <p:transition spd="med" advClick="0" advTm="6000">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m-dad.jpg"/>
          <p:cNvPicPr>
            <a:picLocks noGrp="1" noChangeAspect="1"/>
          </p:cNvPicPr>
          <p:nvPr isPhoto="1"/>
        </p:nvPicPr>
        <p:blipFill>
          <a:blip r:embed="rId2" cstate="print">
            <a:lum/>
          </a:blip>
          <a:stretch>
            <a:fillRect/>
          </a:stretch>
        </p:blipFill>
        <p:spPr>
          <a:xfrm>
            <a:off x="0" y="0"/>
            <a:ext cx="10668000" cy="6913826"/>
          </a:xfrm>
          <a:prstGeom prst="rect">
            <a:avLst/>
          </a:prstGeom>
          <a:noFill/>
          <a:ln>
            <a:noFill/>
          </a:ln>
        </p:spPr>
      </p:pic>
      <p:sp>
        <p:nvSpPr>
          <p:cNvPr id="3" name="Title 1"/>
          <p:cNvSpPr txBox="1">
            <a:spLocks/>
          </p:cNvSpPr>
          <p:nvPr/>
        </p:nvSpPr>
        <p:spPr>
          <a:xfrm>
            <a:off x="914400" y="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His angel</a:t>
            </a:r>
            <a:r>
              <a:rPr kumimoji="0" lang="en-US" sz="4400" b="0" i="0" u="none" strike="noStrike" kern="1200" cap="none" spc="0" normalizeH="0" noProof="0" dirty="0">
                <a:ln>
                  <a:noFill/>
                </a:ln>
                <a:solidFill>
                  <a:schemeClr val="tx1"/>
                </a:solidFill>
                <a:effectLst/>
                <a:uLnTx/>
                <a:uFillTx/>
                <a:latin typeface="+mj-lt"/>
                <a:ea typeface="+mj-ea"/>
                <a:cs typeface="+mj-cs"/>
              </a:rPr>
              <a:t> was always at his side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med" advClick="0" advTm="6000">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His daughter and second angel.</a:t>
            </a:r>
          </a:p>
        </p:txBody>
      </p:sp>
      <p:sp>
        <p:nvSpPr>
          <p:cNvPr id="3" name="Content Placeholder 2"/>
          <p:cNvSpPr>
            <a:spLocks noGrp="1"/>
          </p:cNvSpPr>
          <p:nvPr>
            <p:ph idx="1"/>
          </p:nvPr>
        </p:nvSpPr>
        <p:spPr/>
        <p:txBody>
          <a:bodyPr/>
          <a:lstStyle/>
          <a:p>
            <a:endParaRPr lang="en-US"/>
          </a:p>
        </p:txBody>
      </p:sp>
      <p:pic>
        <p:nvPicPr>
          <p:cNvPr id="12290" name="Picture 2" descr="C:\Users\admin\Documents\afshin\E-P\power point\family\dad-azin.jpg"/>
          <p:cNvPicPr>
            <a:picLocks noChangeAspect="1" noChangeArrowheads="1"/>
          </p:cNvPicPr>
          <p:nvPr/>
        </p:nvPicPr>
        <p:blipFill>
          <a:blip r:embed="rId2" cstate="print"/>
          <a:srcRect/>
          <a:stretch>
            <a:fillRect/>
          </a:stretch>
        </p:blipFill>
        <p:spPr bwMode="auto">
          <a:xfrm>
            <a:off x="0" y="1066800"/>
            <a:ext cx="9257169" cy="6233118"/>
          </a:xfrm>
          <a:prstGeom prst="rect">
            <a:avLst/>
          </a:prstGeom>
          <a:noFill/>
        </p:spPr>
      </p:pic>
    </p:spTree>
  </p:cSld>
  <p:clrMapOvr>
    <a:masterClrMapping/>
  </p:clrMapOvr>
  <p:transition spd="med" advClick="0" advTm="6000">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430.JPG"/>
          <p:cNvPicPr>
            <a:picLocks noChangeAspect="1"/>
          </p:cNvPicPr>
          <p:nvPr/>
        </p:nvPicPr>
        <p:blipFill>
          <a:blip r:embed="rId2" cstate="print"/>
          <a:stretch>
            <a:fillRect/>
          </a:stretch>
        </p:blipFill>
        <p:spPr>
          <a:xfrm>
            <a:off x="-1752599" y="3386136"/>
            <a:ext cx="6172200" cy="3471863"/>
          </a:xfrm>
          <a:prstGeom prst="rect">
            <a:avLst/>
          </a:prstGeom>
        </p:spPr>
      </p:pic>
      <p:pic>
        <p:nvPicPr>
          <p:cNvPr id="4" name="Picture 3" descr="IMG_2435.JPG"/>
          <p:cNvPicPr>
            <a:picLocks noChangeAspect="1"/>
          </p:cNvPicPr>
          <p:nvPr/>
        </p:nvPicPr>
        <p:blipFill>
          <a:blip r:embed="rId3" cstate="print"/>
          <a:stretch>
            <a:fillRect/>
          </a:stretch>
        </p:blipFill>
        <p:spPr>
          <a:xfrm>
            <a:off x="2133600" y="3386138"/>
            <a:ext cx="6172200" cy="3471862"/>
          </a:xfrm>
          <a:prstGeom prst="rect">
            <a:avLst/>
          </a:prstGeom>
        </p:spPr>
      </p:pic>
      <p:pic>
        <p:nvPicPr>
          <p:cNvPr id="2" name="Picture 1" descr="2012 08 27_015.JPG"/>
          <p:cNvPicPr>
            <a:picLocks noGrp="1" noChangeAspect="1"/>
          </p:cNvPicPr>
          <p:nvPr isPhoto="1"/>
        </p:nvPicPr>
        <p:blipFill>
          <a:blip r:embed="rId4" cstate="print">
            <a:lum/>
          </a:blip>
          <a:stretch>
            <a:fillRect/>
          </a:stretch>
        </p:blipFill>
        <p:spPr>
          <a:xfrm>
            <a:off x="5638800" y="-152695"/>
            <a:ext cx="3657601" cy="7648033"/>
          </a:xfrm>
          <a:prstGeom prst="rect">
            <a:avLst/>
          </a:prstGeom>
          <a:noFill/>
          <a:ln>
            <a:noFill/>
          </a:ln>
        </p:spPr>
      </p:pic>
      <p:sp>
        <p:nvSpPr>
          <p:cNvPr id="5" name="Rectangle 4"/>
          <p:cNvSpPr/>
          <p:nvPr/>
        </p:nvSpPr>
        <p:spPr>
          <a:xfrm>
            <a:off x="1" y="304800"/>
            <a:ext cx="5638800" cy="2308324"/>
          </a:xfrm>
          <a:prstGeom prst="rect">
            <a:avLst/>
          </a:prstGeom>
        </p:spPr>
        <p:txBody>
          <a:bodyPr wrap="square">
            <a:spAutoFit/>
          </a:bodyPr>
          <a:lstStyle/>
          <a:p>
            <a:pPr algn="ctr"/>
            <a:r>
              <a:rPr lang="en-US" sz="7200" dirty="0"/>
              <a:t>What he was most proud of</a:t>
            </a:r>
          </a:p>
        </p:txBody>
      </p:sp>
    </p:spTree>
  </p:cSld>
  <p:clrMapOvr>
    <a:masterClrMapping/>
  </p:clrMapOvr>
  <p:transition spd="med" advClick="0" advTm="6000">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50103231453-0001.jpg"/>
          <p:cNvPicPr>
            <a:picLocks noGrp="1" noChangeAspect="1"/>
          </p:cNvPicPr>
          <p:nvPr isPhoto="1"/>
        </p:nvPicPr>
        <p:blipFill>
          <a:blip r:embed="rId2" cstate="print">
            <a:lum/>
          </a:blip>
          <a:stretch>
            <a:fillRect/>
          </a:stretch>
        </p:blipFill>
        <p:spPr>
          <a:xfrm>
            <a:off x="35560" y="990600"/>
            <a:ext cx="9116866" cy="5867400"/>
          </a:xfrm>
          <a:prstGeom prst="rect">
            <a:avLst/>
          </a:prstGeom>
          <a:noFill/>
          <a:ln>
            <a:noFill/>
          </a:ln>
        </p:spPr>
      </p:pic>
    </p:spTree>
  </p:cSld>
  <p:clrMapOvr>
    <a:masterClrMapping/>
  </p:clrMapOvr>
  <p:transition spd="med" advClick="0" advTm="6000">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udging-Langely.jpg"/>
          <p:cNvPicPr>
            <a:picLocks noGrp="1" noChangeAspect="1"/>
          </p:cNvPicPr>
          <p:nvPr isPhoto="1"/>
        </p:nvPicPr>
        <p:blipFill>
          <a:blip r:embed="rId2" cstate="print">
            <a:lum/>
          </a:blip>
          <a:stretch>
            <a:fillRect/>
          </a:stretch>
        </p:blipFill>
        <p:spPr>
          <a:xfrm>
            <a:off x="266700" y="972595"/>
            <a:ext cx="8610600" cy="5885405"/>
          </a:xfrm>
          <a:prstGeom prst="rect">
            <a:avLst/>
          </a:prstGeom>
          <a:noFill/>
          <a:ln>
            <a:noFill/>
          </a:ln>
        </p:spPr>
      </p:pic>
      <p:sp>
        <p:nvSpPr>
          <p:cNvPr id="3" name="Title 1">
            <a:extLst>
              <a:ext uri="{FF2B5EF4-FFF2-40B4-BE49-F238E27FC236}">
                <a16:creationId xmlns:a16="http://schemas.microsoft.com/office/drawing/2014/main" id="{4ED39CF9-90C6-4478-A881-41D86175266C}"/>
              </a:ext>
            </a:extLst>
          </p:cNvPr>
          <p:cNvSpPr txBox="1">
            <a:spLocks/>
          </p:cNvSpPr>
          <p:nvPr/>
        </p:nvSpPr>
        <p:spPr>
          <a:xfrm>
            <a:off x="0" y="0"/>
            <a:ext cx="8877300" cy="106680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a:latin typeface="+mj-lt"/>
                <a:ea typeface="+mj-ea"/>
                <a:cs typeface="+mj-cs"/>
              </a:rPr>
              <a:t>In Iran, he made his living by operating the only two stadiums in the capital and he was happiest when on the field or when teaching in the University.  When he came to U.S., no amount of money in his businesses would satisfy him.  </a:t>
            </a:r>
            <a:br>
              <a:rPr lang="en-US" sz="2400" b="1" dirty="0">
                <a:latin typeface="+mj-lt"/>
                <a:ea typeface="+mj-ea"/>
                <a:cs typeface="+mj-cs"/>
              </a:rPr>
            </a:br>
            <a:r>
              <a:rPr lang="en-US" sz="2400" b="1" dirty="0">
                <a:latin typeface="+mj-lt"/>
                <a:ea typeface="+mj-ea"/>
                <a:cs typeface="+mj-cs"/>
              </a:rPr>
              <a:t>But when he discovered PVTC, it was like he found his second love. </a:t>
            </a:r>
            <a:endParaRPr kumimoji="0" lang="en-US" sz="2400" b="1" i="0" u="none" strike="noStrike" kern="1200" cap="none" spc="0" normalizeH="0" baseline="0" noProof="0" dirty="0">
              <a:ln>
                <a:noFill/>
              </a:ln>
              <a:effectLst/>
              <a:uLnTx/>
              <a:uFillTx/>
              <a:latin typeface="+mj-lt"/>
              <a:ea typeface="+mj-ea"/>
              <a:cs typeface="+mj-cs"/>
            </a:endParaRPr>
          </a:p>
        </p:txBody>
      </p:sp>
    </p:spTree>
  </p:cSld>
  <p:clrMapOvr>
    <a:masterClrMapping/>
  </p:clrMapOvr>
  <p:transition spd="med" advClick="0" advTm="6000">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seniors.jpg"/>
          <p:cNvPicPr>
            <a:picLocks noGrp="1" noChangeAspect="1"/>
          </p:cNvPicPr>
          <p:nvPr isPhoto="1"/>
        </p:nvPicPr>
        <p:blipFill>
          <a:blip r:embed="rId2" cstate="print">
            <a:lum/>
          </a:blip>
          <a:stretch>
            <a:fillRect/>
          </a:stretch>
        </p:blipFill>
        <p:spPr>
          <a:xfrm>
            <a:off x="-76201" y="990601"/>
            <a:ext cx="10828653" cy="5867400"/>
          </a:xfrm>
          <a:prstGeom prst="rect">
            <a:avLst/>
          </a:prstGeom>
          <a:noFill/>
          <a:ln>
            <a:noFill/>
          </a:ln>
        </p:spPr>
      </p:pic>
      <p:sp>
        <p:nvSpPr>
          <p:cNvPr id="3" name="Title 1"/>
          <p:cNvSpPr txBox="1">
            <a:spLocks/>
          </p:cNvSpPr>
          <p:nvPr/>
        </p:nvSpPr>
        <p:spPr>
          <a:xfrm>
            <a:off x="0" y="76200"/>
            <a:ext cx="9144000" cy="1524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500" dirty="0">
                <a:latin typeface="+mj-lt"/>
                <a:ea typeface="+mj-ea"/>
                <a:cs typeface="+mj-cs"/>
              </a:rPr>
              <a:t>His friendships went back 65 years and he never lost a single friend !</a:t>
            </a:r>
            <a:endParaRPr lang="en-US" sz="2500" noProof="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6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600" noProof="0" dirty="0">
                <a:latin typeface="+mj-lt"/>
                <a:ea typeface="+mj-ea"/>
                <a:cs typeface="+mj-cs"/>
              </a:rPr>
              <a:t>“If someone is going to hold the javelin, its me.”</a:t>
            </a:r>
            <a:endParaRPr kumimoji="0" lang="en-US" sz="260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med" advClick="0" advTm="6000">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ocuments\afshin\E-P\power point\old time\1.png"/>
          <p:cNvPicPr>
            <a:picLocks noChangeAspect="1" noChangeArrowheads="1"/>
          </p:cNvPicPr>
          <p:nvPr/>
        </p:nvPicPr>
        <p:blipFill>
          <a:blip r:embed="rId2" cstate="print"/>
          <a:srcRect/>
          <a:stretch>
            <a:fillRect/>
          </a:stretch>
        </p:blipFill>
        <p:spPr bwMode="auto">
          <a:xfrm>
            <a:off x="2141538" y="26988"/>
            <a:ext cx="4859337" cy="6804025"/>
          </a:xfrm>
          <a:prstGeom prst="rect">
            <a:avLst/>
          </a:prstGeom>
          <a:noFill/>
        </p:spPr>
      </p:pic>
      <p:sp>
        <p:nvSpPr>
          <p:cNvPr id="3" name="Content Placeholder 2"/>
          <p:cNvSpPr>
            <a:spLocks noGrp="1"/>
          </p:cNvSpPr>
          <p:nvPr>
            <p:ph idx="1"/>
          </p:nvPr>
        </p:nvSpPr>
        <p:spPr>
          <a:xfrm>
            <a:off x="0" y="0"/>
            <a:ext cx="8229600" cy="4525963"/>
          </a:xfrm>
        </p:spPr>
        <p:txBody>
          <a:bodyPr/>
          <a:lstStyle/>
          <a:p>
            <a:pPr>
              <a:buNone/>
            </a:pPr>
            <a:r>
              <a:rPr lang="en-US" dirty="0"/>
              <a:t>His mother and father</a:t>
            </a:r>
          </a:p>
        </p:txBody>
      </p:sp>
    </p:spTree>
  </p:cSld>
  <p:clrMapOvr>
    <a:masterClrMapping/>
  </p:clrMapOvr>
  <p:transition spd="med" advClick="0" advTm="6000">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admin\Documents\afshin\E-P\power point\old time\2.jpg"/>
          <p:cNvPicPr>
            <a:picLocks noChangeAspect="1" noChangeArrowheads="1"/>
          </p:cNvPicPr>
          <p:nvPr/>
        </p:nvPicPr>
        <p:blipFill>
          <a:blip r:embed="rId2" cstate="print"/>
          <a:srcRect/>
          <a:stretch>
            <a:fillRect/>
          </a:stretch>
        </p:blipFill>
        <p:spPr bwMode="auto">
          <a:xfrm>
            <a:off x="2133600" y="0"/>
            <a:ext cx="4359621" cy="6858000"/>
          </a:xfrm>
          <a:prstGeom prst="rect">
            <a:avLst/>
          </a:prstGeom>
          <a:noFill/>
        </p:spPr>
      </p:pic>
    </p:spTree>
  </p:cSld>
  <p:clrMapOvr>
    <a:masterClrMapping/>
  </p:clrMapOvr>
  <p:transition spd="med" advClick="0" advTm="6000">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admin\Documents\afshin\E-P\power point\old time\3.png"/>
          <p:cNvPicPr>
            <a:picLocks noChangeAspect="1" noChangeArrowheads="1"/>
          </p:cNvPicPr>
          <p:nvPr/>
        </p:nvPicPr>
        <p:blipFill>
          <a:blip r:embed="rId2" cstate="print"/>
          <a:srcRect/>
          <a:stretch>
            <a:fillRect/>
          </a:stretch>
        </p:blipFill>
        <p:spPr bwMode="auto">
          <a:xfrm>
            <a:off x="-1" y="533400"/>
            <a:ext cx="9412829" cy="6324601"/>
          </a:xfrm>
          <a:prstGeom prst="rect">
            <a:avLst/>
          </a:prstGeom>
          <a:noFill/>
        </p:spPr>
      </p:pic>
      <p:sp>
        <p:nvSpPr>
          <p:cNvPr id="5" name="Content Placeholder 2"/>
          <p:cNvSpPr txBox="1">
            <a:spLocks/>
          </p:cNvSpPr>
          <p:nvPr/>
        </p:nvSpPr>
        <p:spPr>
          <a:xfrm>
            <a:off x="0" y="0"/>
            <a:ext cx="91440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err="1"/>
              <a:t>Ezzat</a:t>
            </a:r>
            <a:r>
              <a:rPr lang="en-US" sz="3200" dirty="0"/>
              <a:t> in the middle and his two sisters by his side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advClick="0" advTm="6000">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admin\Documents\afshin\E-P\power point\old time\family.jpg"/>
          <p:cNvPicPr>
            <a:picLocks noChangeAspect="1" noChangeArrowheads="1"/>
          </p:cNvPicPr>
          <p:nvPr/>
        </p:nvPicPr>
        <p:blipFill>
          <a:blip r:embed="rId2" cstate="print"/>
          <a:srcRect/>
          <a:stretch>
            <a:fillRect/>
          </a:stretch>
        </p:blipFill>
        <p:spPr bwMode="auto">
          <a:xfrm>
            <a:off x="-1" y="0"/>
            <a:ext cx="10700317" cy="6858000"/>
          </a:xfrm>
          <a:prstGeom prst="rect">
            <a:avLst/>
          </a:prstGeom>
          <a:noFill/>
        </p:spPr>
      </p:pic>
      <p:sp>
        <p:nvSpPr>
          <p:cNvPr id="5" name="Title 1"/>
          <p:cNvSpPr txBox="1">
            <a:spLocks/>
          </p:cNvSpPr>
          <p:nvPr/>
        </p:nvSpPr>
        <p:spPr>
          <a:xfrm>
            <a:off x="-304800" y="4944532"/>
            <a:ext cx="11142350" cy="154754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a:solidFill>
                  <a:srgbClr val="FF0000"/>
                </a:solidFill>
                <a:highlight>
                  <a:srgbClr val="C0C0C0"/>
                </a:highlight>
                <a:latin typeface="+mj-lt"/>
                <a:ea typeface="+mj-ea"/>
                <a:cs typeface="+mj-cs"/>
              </a:rPr>
              <a:t>His brother and four sisters.</a:t>
            </a:r>
            <a:endParaRPr kumimoji="0" lang="en-US" sz="4400" b="1" i="0" u="none" strike="noStrike" kern="1200" cap="none" spc="0" normalizeH="0" baseline="0" noProof="0" dirty="0">
              <a:ln>
                <a:noFill/>
              </a:ln>
              <a:solidFill>
                <a:srgbClr val="FF0000"/>
              </a:solidFill>
              <a:effectLst/>
              <a:highlight>
                <a:srgbClr val="C0C0C0"/>
              </a:highlight>
              <a:uLnTx/>
              <a:uFillTx/>
              <a:latin typeface="+mj-lt"/>
              <a:ea typeface="+mj-ea"/>
              <a:cs typeface="+mj-cs"/>
            </a:endParaRPr>
          </a:p>
        </p:txBody>
      </p:sp>
    </p:spTree>
  </p:cSld>
  <p:clrMapOvr>
    <a:masterClrMapping/>
  </p:clrMapOvr>
  <p:transition spd="med" advClick="0" advTm="6000">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aching.jpg"/>
          <p:cNvPicPr>
            <a:picLocks noGrp="1" noChangeAspect="1"/>
          </p:cNvPicPr>
          <p:nvPr isPhoto="1"/>
        </p:nvPicPr>
        <p:blipFill>
          <a:blip r:embed="rId2" cstate="print">
            <a:lum/>
          </a:blip>
          <a:stretch>
            <a:fillRect/>
          </a:stretch>
        </p:blipFill>
        <p:spPr>
          <a:xfrm>
            <a:off x="-1" y="0"/>
            <a:ext cx="9895311" cy="6858000"/>
          </a:xfrm>
          <a:prstGeom prst="rect">
            <a:avLst/>
          </a:prstGeom>
          <a:noFill/>
          <a:ln>
            <a:noFill/>
          </a:ln>
        </p:spPr>
      </p:pic>
      <p:sp>
        <p:nvSpPr>
          <p:cNvPr id="3" name="Title 1">
            <a:extLst>
              <a:ext uri="{FF2B5EF4-FFF2-40B4-BE49-F238E27FC236}">
                <a16:creationId xmlns:a16="http://schemas.microsoft.com/office/drawing/2014/main" id="{CCAF77BF-BC65-4E00-8C49-47C4A75C32D0}"/>
              </a:ext>
            </a:extLst>
          </p:cNvPr>
          <p:cNvSpPr txBox="1">
            <a:spLocks/>
          </p:cNvSpPr>
          <p:nvPr/>
        </p:nvSpPr>
        <p:spPr>
          <a:xfrm>
            <a:off x="-1" y="76200"/>
            <a:ext cx="989531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a:solidFill>
                  <a:srgbClr val="FF0000"/>
                </a:solidFill>
                <a:highlight>
                  <a:srgbClr val="C0C0C0"/>
                </a:highlight>
                <a:latin typeface="+mj-lt"/>
                <a:ea typeface="+mj-ea"/>
                <a:cs typeface="+mj-cs"/>
              </a:rPr>
              <a:t>His love was to create athletes.</a:t>
            </a:r>
            <a:endParaRPr kumimoji="0" lang="en-US" sz="4400" b="1" i="0" u="none" strike="noStrike" kern="1200" cap="none" spc="0" normalizeH="0" baseline="0" noProof="0" dirty="0">
              <a:ln>
                <a:noFill/>
              </a:ln>
              <a:solidFill>
                <a:srgbClr val="FF0000"/>
              </a:solidFill>
              <a:effectLst/>
              <a:highlight>
                <a:srgbClr val="C0C0C0"/>
              </a:highlight>
              <a:uLnTx/>
              <a:uFillTx/>
              <a:latin typeface="+mj-lt"/>
              <a:ea typeface="+mj-ea"/>
              <a:cs typeface="+mj-cs"/>
            </a:endParaRPr>
          </a:p>
        </p:txBody>
      </p:sp>
    </p:spTree>
  </p:cSld>
  <p:clrMapOvr>
    <a:masterClrMapping/>
  </p:clrMapOvr>
  <p:transition spd="med" advClick="0" advTm="6000">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admin\Documents\afshin\E-P\power point\family\LUMS.jpg"/>
          <p:cNvPicPr>
            <a:picLocks noChangeAspect="1" noChangeArrowheads="1"/>
          </p:cNvPicPr>
          <p:nvPr/>
        </p:nvPicPr>
        <p:blipFill>
          <a:blip r:embed="rId2" cstate="print"/>
          <a:srcRect/>
          <a:stretch>
            <a:fillRect/>
          </a:stretch>
        </p:blipFill>
        <p:spPr bwMode="auto">
          <a:xfrm>
            <a:off x="0" y="0"/>
            <a:ext cx="9190874" cy="6858000"/>
          </a:xfrm>
          <a:prstGeom prst="rect">
            <a:avLst/>
          </a:prstGeom>
          <a:noFill/>
        </p:spPr>
      </p:pic>
      <p:sp>
        <p:nvSpPr>
          <p:cNvPr id="5" name="Title 1">
            <a:extLst>
              <a:ext uri="{FF2B5EF4-FFF2-40B4-BE49-F238E27FC236}">
                <a16:creationId xmlns:a16="http://schemas.microsoft.com/office/drawing/2014/main" id="{99859C45-65C4-4BE0-A850-F1EE34A6F7B5}"/>
              </a:ext>
            </a:extLst>
          </p:cNvPr>
          <p:cNvSpPr txBox="1">
            <a:spLocks/>
          </p:cNvSpPr>
          <p:nvPr/>
        </p:nvSpPr>
        <p:spPr>
          <a:xfrm>
            <a:off x="0" y="5791200"/>
            <a:ext cx="9296400" cy="104692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a:solidFill>
                  <a:srgbClr val="FF0000"/>
                </a:solidFill>
                <a:highlight>
                  <a:srgbClr val="C0C0C0"/>
                </a:highlight>
                <a:latin typeface="+mj-lt"/>
                <a:ea typeface="+mj-ea"/>
                <a:cs typeface="+mj-cs"/>
              </a:rPr>
              <a:t>His restaurant in the 70s. </a:t>
            </a:r>
            <a:br>
              <a:rPr lang="en-US" sz="2400" b="1" dirty="0">
                <a:solidFill>
                  <a:srgbClr val="FF0000"/>
                </a:solidFill>
                <a:highlight>
                  <a:srgbClr val="C0C0C0"/>
                </a:highlight>
                <a:latin typeface="+mj-lt"/>
                <a:ea typeface="+mj-ea"/>
                <a:cs typeface="+mj-cs"/>
              </a:rPr>
            </a:br>
            <a:r>
              <a:rPr lang="en-US" sz="2400" b="1" dirty="0">
                <a:solidFill>
                  <a:srgbClr val="FF0000"/>
                </a:solidFill>
                <a:highlight>
                  <a:srgbClr val="C0C0C0"/>
                </a:highlight>
                <a:latin typeface="+mj-lt"/>
                <a:ea typeface="+mj-ea"/>
                <a:cs typeface="+mj-cs"/>
              </a:rPr>
              <a:t>He loved to coach, but he refused to get paid as an athlete or a coach.  </a:t>
            </a:r>
            <a:endParaRPr kumimoji="0" lang="en-US" sz="2400" b="1" i="0" u="none" strike="noStrike" kern="1200" cap="none" spc="0" normalizeH="0" baseline="0" noProof="0" dirty="0">
              <a:ln>
                <a:noFill/>
              </a:ln>
              <a:solidFill>
                <a:srgbClr val="FF0000"/>
              </a:solidFill>
              <a:effectLst/>
              <a:highlight>
                <a:srgbClr val="C0C0C0"/>
              </a:highlight>
              <a:uLnTx/>
              <a:uFillTx/>
              <a:latin typeface="+mj-lt"/>
              <a:ea typeface="+mj-ea"/>
              <a:cs typeface="+mj-cs"/>
            </a:endParaRPr>
          </a:p>
        </p:txBody>
      </p:sp>
    </p:spTree>
  </p:cSld>
  <p:clrMapOvr>
    <a:masterClrMapping/>
  </p:clrMapOvr>
  <p:transition spd="med" advClick="0" advTm="6000">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dmin\Documents\afshin\E-P\power point\family\img-150102114719-0001.jpg"/>
          <p:cNvPicPr>
            <a:picLocks noChangeAspect="1" noChangeArrowheads="1"/>
          </p:cNvPicPr>
          <p:nvPr/>
        </p:nvPicPr>
        <p:blipFill>
          <a:blip r:embed="rId2" cstate="print"/>
          <a:srcRect/>
          <a:stretch>
            <a:fillRect/>
          </a:stretch>
        </p:blipFill>
        <p:spPr bwMode="auto">
          <a:xfrm>
            <a:off x="609600" y="366567"/>
            <a:ext cx="8191578" cy="6465434"/>
          </a:xfrm>
          <a:prstGeom prst="rect">
            <a:avLst/>
          </a:prstGeom>
          <a:noFill/>
        </p:spPr>
      </p:pic>
      <p:sp>
        <p:nvSpPr>
          <p:cNvPr id="5" name="Title 1">
            <a:extLst>
              <a:ext uri="{FF2B5EF4-FFF2-40B4-BE49-F238E27FC236}">
                <a16:creationId xmlns:a16="http://schemas.microsoft.com/office/drawing/2014/main" id="{90A36766-E9DF-47F8-B593-EF9AC891EFAC}"/>
              </a:ext>
            </a:extLst>
          </p:cNvPr>
          <p:cNvSpPr txBox="1">
            <a:spLocks/>
          </p:cNvSpPr>
          <p:nvPr/>
        </p:nvSpPr>
        <p:spPr>
          <a:xfrm>
            <a:off x="513736" y="457200"/>
            <a:ext cx="8343978" cy="624033"/>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a:solidFill>
                  <a:srgbClr val="FF0000"/>
                </a:solidFill>
                <a:highlight>
                  <a:srgbClr val="C0C0C0"/>
                </a:highlight>
                <a:latin typeface="+mj-lt"/>
                <a:ea typeface="+mj-ea"/>
                <a:cs typeface="+mj-cs"/>
              </a:rPr>
              <a:t>He loved his family and when he moved here, his mother-in-law moved with him as she considered him closer than her 4 sons. </a:t>
            </a:r>
            <a:endParaRPr kumimoji="0" lang="en-US" sz="2400" b="1" i="0" u="none" strike="noStrike" kern="1200" cap="none" spc="0" normalizeH="0" baseline="0" noProof="0" dirty="0">
              <a:ln>
                <a:noFill/>
              </a:ln>
              <a:solidFill>
                <a:srgbClr val="FF0000"/>
              </a:solidFill>
              <a:effectLst/>
              <a:highlight>
                <a:srgbClr val="C0C0C0"/>
              </a:highlight>
              <a:uLnTx/>
              <a:uFillTx/>
              <a:latin typeface="+mj-lt"/>
              <a:ea typeface="+mj-ea"/>
              <a:cs typeface="+mj-cs"/>
            </a:endParaRPr>
          </a:p>
        </p:txBody>
      </p:sp>
    </p:spTree>
  </p:cSld>
  <p:clrMapOvr>
    <a:masterClrMapping/>
  </p:clrMapOvr>
  <p:transition spd="med" advClick="0" advTm="6000">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dmin\Documents\afshin\E-P\power point\family\dad-afshin.jpg"/>
          <p:cNvPicPr>
            <a:picLocks noChangeAspect="1" noChangeArrowheads="1"/>
          </p:cNvPicPr>
          <p:nvPr/>
        </p:nvPicPr>
        <p:blipFill>
          <a:blip r:embed="rId2" cstate="print"/>
          <a:srcRect/>
          <a:stretch>
            <a:fillRect/>
          </a:stretch>
        </p:blipFill>
        <p:spPr bwMode="auto">
          <a:xfrm>
            <a:off x="381000" y="1295399"/>
            <a:ext cx="8458200" cy="5564871"/>
          </a:xfrm>
          <a:prstGeom prst="rect">
            <a:avLst/>
          </a:prstGeom>
          <a:noFill/>
        </p:spPr>
      </p:pic>
      <p:sp>
        <p:nvSpPr>
          <p:cNvPr id="2" name="Title 1"/>
          <p:cNvSpPr>
            <a:spLocks noGrp="1"/>
          </p:cNvSpPr>
          <p:nvPr>
            <p:ph type="title"/>
          </p:nvPr>
        </p:nvSpPr>
        <p:spPr>
          <a:xfrm>
            <a:off x="457200" y="274638"/>
            <a:ext cx="8229600" cy="1143000"/>
          </a:xfrm>
        </p:spPr>
        <p:txBody>
          <a:bodyPr>
            <a:normAutofit fontScale="90000"/>
          </a:bodyPr>
          <a:lstStyle/>
          <a:p>
            <a:r>
              <a:rPr lang="en-US" dirty="0"/>
              <a:t>At 70, he would put his own son to shame when it came to physical fitness</a:t>
            </a:r>
          </a:p>
        </p:txBody>
      </p:sp>
    </p:spTree>
  </p:cSld>
  <p:clrMapOvr>
    <a:masterClrMapping/>
  </p:clrMapOvr>
  <p:transition spd="med" advClick="0" advTm="6000">
    <p:wedg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TotalTime>
  <Words>215</Words>
  <Application>Microsoft Office PowerPoint</Application>
  <PresentationFormat>On-screen Show (4:3)</PresentationFormat>
  <Paragraphs>16</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Ezzat Pashai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 70, he would put his own son to shame when it came to physical fitness</vt:lpstr>
      <vt:lpstr>PowerPoint Presentation</vt:lpstr>
      <vt:lpstr>His daughter and second angel.</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Ezzat Pashai</dc:title>
  <dc:creator>admin</dc:creator>
  <cp:lastModifiedBy>a p</cp:lastModifiedBy>
  <cp:revision>18</cp:revision>
  <dcterms:created xsi:type="dcterms:W3CDTF">2015-01-02T22:03:34Z</dcterms:created>
  <dcterms:modified xsi:type="dcterms:W3CDTF">2021-11-13T21:45:34Z</dcterms:modified>
</cp:coreProperties>
</file>